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1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9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2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6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9CA6-D7EB-4E63-ACCA-FF7F63FB883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8477-AD02-4C92-BC39-C9B7E184B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64" y="702398"/>
            <a:ext cx="2865925" cy="21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37" y="702398"/>
            <a:ext cx="3218898" cy="21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0800000" flipV="1">
            <a:off x="-3" y="4280"/>
            <a:ext cx="91440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Intravital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Imaging set up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1902" y="2851843"/>
            <a:ext cx="4418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Objective converter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stereotaxis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instrument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591" y="2851843"/>
            <a:ext cx="3631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Objective converter and custom stage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9" y="3552723"/>
            <a:ext cx="2132061" cy="2132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09" y="3552723"/>
            <a:ext cx="2131900" cy="2131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550" y="5780063"/>
            <a:ext cx="4164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Live rat kidney before (left) and after (right) injection of fluorescent dextran.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(Mark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Okusa’s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lab, Medicine: Nephrology)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16" y="3552723"/>
            <a:ext cx="2131900" cy="213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1237" y="5684623"/>
            <a:ext cx="3708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GCaMP3 expressing transgenic mouse –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40X water immersion – 880nm excitation – below surface (Mark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Beenhakker’s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lab)</a:t>
            </a:r>
          </a:p>
        </p:txBody>
      </p:sp>
    </p:spTree>
    <p:extLst>
      <p:ext uri="{BB962C8B-B14F-4D97-AF65-F5344CB8AC3E}">
        <p14:creationId xmlns:p14="http://schemas.microsoft.com/office/powerpoint/2010/main" val="31670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Ammasi Periasamy</dc:creator>
  <cp:lastModifiedBy>Ammasi Periasamy</cp:lastModifiedBy>
  <cp:revision>1</cp:revision>
  <dcterms:created xsi:type="dcterms:W3CDTF">2016-01-14T17:01:22Z</dcterms:created>
  <dcterms:modified xsi:type="dcterms:W3CDTF">2016-01-14T17:02:17Z</dcterms:modified>
</cp:coreProperties>
</file>